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167725" cy="30600650"/>
  <p:notesSz cx="6858000" cy="9144000"/>
  <p:defaultTextStyle>
    <a:defPPr>
      <a:defRPr lang="zh-CN"/>
    </a:defPPr>
    <a:lvl1pPr marL="0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1pPr>
    <a:lvl2pPr marL="1242441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2pPr>
    <a:lvl3pPr marL="2484882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3pPr>
    <a:lvl4pPr marL="3727323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4pPr>
    <a:lvl5pPr marL="4969764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5pPr>
    <a:lvl6pPr marL="6212205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6pPr>
    <a:lvl7pPr marL="7454646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7pPr>
    <a:lvl8pPr marL="8697087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8pPr>
    <a:lvl9pPr marL="9939528" algn="l" defTabSz="2484882" rtl="0" eaLnBrk="1" latinLnBrk="0" hangingPunct="1">
      <a:defRPr sz="48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38" userDrawn="1">
          <p15:clr>
            <a:srgbClr val="A4A3A4"/>
          </p15:clr>
        </p15:guide>
        <p15:guide id="2" pos="66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09" autoAdjust="0"/>
  </p:normalViewPr>
  <p:slideViewPr>
    <p:cSldViewPr snapToGrid="0">
      <p:cViewPr>
        <p:scale>
          <a:sx n="25" d="100"/>
          <a:sy n="25" d="100"/>
        </p:scale>
        <p:origin x="786" y="18"/>
      </p:cViewPr>
      <p:guideLst>
        <p:guide orient="horz" pos="9638"/>
        <p:guide pos="66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7580" y="5008025"/>
            <a:ext cx="17992566" cy="10653560"/>
          </a:xfrm>
        </p:spPr>
        <p:txBody>
          <a:bodyPr anchor="b"/>
          <a:lstStyle>
            <a:lvl1pPr algn="ctr">
              <a:defRPr sz="1388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5966" y="16072427"/>
            <a:ext cx="15875794" cy="7388071"/>
          </a:xfrm>
        </p:spPr>
        <p:txBody>
          <a:bodyPr/>
          <a:lstStyle>
            <a:lvl1pPr marL="0" indent="0" algn="ctr">
              <a:buNone/>
              <a:defRPr sz="5556"/>
            </a:lvl1pPr>
            <a:lvl2pPr marL="1058372" indent="0" algn="ctr">
              <a:buNone/>
              <a:defRPr sz="4630"/>
            </a:lvl2pPr>
            <a:lvl3pPr marL="2116745" indent="0" algn="ctr">
              <a:buNone/>
              <a:defRPr sz="4167"/>
            </a:lvl3pPr>
            <a:lvl4pPr marL="3175117" indent="0" algn="ctr">
              <a:buNone/>
              <a:defRPr sz="3704"/>
            </a:lvl4pPr>
            <a:lvl5pPr marL="4233489" indent="0" algn="ctr">
              <a:buNone/>
              <a:defRPr sz="3704"/>
            </a:lvl5pPr>
            <a:lvl6pPr marL="5291861" indent="0" algn="ctr">
              <a:buNone/>
              <a:defRPr sz="3704"/>
            </a:lvl6pPr>
            <a:lvl7pPr marL="6350234" indent="0" algn="ctr">
              <a:buNone/>
              <a:defRPr sz="3704"/>
            </a:lvl7pPr>
            <a:lvl8pPr marL="7408606" indent="0" algn="ctr">
              <a:buNone/>
              <a:defRPr sz="3704"/>
            </a:lvl8pPr>
            <a:lvl9pPr marL="8466978" indent="0" algn="ctr">
              <a:buNone/>
              <a:defRPr sz="370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89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65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257" y="7628921"/>
            <a:ext cx="18257163" cy="12729018"/>
          </a:xfrm>
        </p:spPr>
        <p:txBody>
          <a:bodyPr anchor="b"/>
          <a:lstStyle>
            <a:lvl1pPr>
              <a:defRPr sz="1388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257" y="20478361"/>
            <a:ext cx="18257163" cy="6693890"/>
          </a:xfrm>
        </p:spPr>
        <p:txBody>
          <a:bodyPr/>
          <a:lstStyle>
            <a:lvl1pPr marL="0" indent="0">
              <a:buNone/>
              <a:defRPr sz="5556">
                <a:solidFill>
                  <a:schemeClr val="tx1"/>
                </a:solidFill>
              </a:defRPr>
            </a:lvl1pPr>
            <a:lvl2pPr marL="1058372" indent="0">
              <a:buNone/>
              <a:defRPr sz="4630">
                <a:solidFill>
                  <a:schemeClr val="tx1">
                    <a:tint val="75000"/>
                  </a:schemeClr>
                </a:solidFill>
              </a:defRPr>
            </a:lvl2pPr>
            <a:lvl3pPr marL="2116745" indent="0">
              <a:buNone/>
              <a:defRPr sz="4167">
                <a:solidFill>
                  <a:schemeClr val="tx1">
                    <a:tint val="75000"/>
                  </a:schemeClr>
                </a:solidFill>
              </a:defRPr>
            </a:lvl3pPr>
            <a:lvl4pPr marL="3175117" indent="0">
              <a:buNone/>
              <a:defRPr sz="3704">
                <a:solidFill>
                  <a:schemeClr val="tx1">
                    <a:tint val="75000"/>
                  </a:schemeClr>
                </a:solidFill>
              </a:defRPr>
            </a:lvl4pPr>
            <a:lvl5pPr marL="4233489" indent="0">
              <a:buNone/>
              <a:defRPr sz="3704">
                <a:solidFill>
                  <a:schemeClr val="tx1">
                    <a:tint val="75000"/>
                  </a:schemeClr>
                </a:solidFill>
              </a:defRPr>
            </a:lvl5pPr>
            <a:lvl6pPr marL="5291861" indent="0">
              <a:buNone/>
              <a:defRPr sz="3704">
                <a:solidFill>
                  <a:schemeClr val="tx1">
                    <a:tint val="75000"/>
                  </a:schemeClr>
                </a:solidFill>
              </a:defRPr>
            </a:lvl6pPr>
            <a:lvl7pPr marL="6350234" indent="0">
              <a:buNone/>
              <a:defRPr sz="3704">
                <a:solidFill>
                  <a:schemeClr val="tx1">
                    <a:tint val="75000"/>
                  </a:schemeClr>
                </a:solidFill>
              </a:defRPr>
            </a:lvl7pPr>
            <a:lvl8pPr marL="7408606" indent="0">
              <a:buNone/>
              <a:defRPr sz="3704">
                <a:solidFill>
                  <a:schemeClr val="tx1">
                    <a:tint val="75000"/>
                  </a:schemeClr>
                </a:solidFill>
              </a:defRPr>
            </a:lvl8pPr>
            <a:lvl9pPr marL="8466978" indent="0">
              <a:buNone/>
              <a:defRPr sz="37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41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5281" y="8146007"/>
            <a:ext cx="8996283" cy="1941583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16161" y="8146007"/>
            <a:ext cx="8996283" cy="1941583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911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038" y="1629208"/>
            <a:ext cx="18257163" cy="59147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041" y="7501412"/>
            <a:ext cx="8954938" cy="3676326"/>
          </a:xfrm>
        </p:spPr>
        <p:txBody>
          <a:bodyPr anchor="b"/>
          <a:lstStyle>
            <a:lvl1pPr marL="0" indent="0">
              <a:buNone/>
              <a:defRPr sz="5556" b="1"/>
            </a:lvl1pPr>
            <a:lvl2pPr marL="1058372" indent="0">
              <a:buNone/>
              <a:defRPr sz="4630" b="1"/>
            </a:lvl2pPr>
            <a:lvl3pPr marL="2116745" indent="0">
              <a:buNone/>
              <a:defRPr sz="4167" b="1"/>
            </a:lvl3pPr>
            <a:lvl4pPr marL="3175117" indent="0">
              <a:buNone/>
              <a:defRPr sz="3704" b="1"/>
            </a:lvl4pPr>
            <a:lvl5pPr marL="4233489" indent="0">
              <a:buNone/>
              <a:defRPr sz="3704" b="1"/>
            </a:lvl5pPr>
            <a:lvl6pPr marL="5291861" indent="0">
              <a:buNone/>
              <a:defRPr sz="3704" b="1"/>
            </a:lvl6pPr>
            <a:lvl7pPr marL="6350234" indent="0">
              <a:buNone/>
              <a:defRPr sz="3704" b="1"/>
            </a:lvl7pPr>
            <a:lvl8pPr marL="7408606" indent="0">
              <a:buNone/>
              <a:defRPr sz="3704" b="1"/>
            </a:lvl8pPr>
            <a:lvl9pPr marL="8466978" indent="0">
              <a:buNone/>
              <a:defRPr sz="370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41" y="11177737"/>
            <a:ext cx="8954938" cy="1644076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716162" y="7501412"/>
            <a:ext cx="8999040" cy="3676326"/>
          </a:xfrm>
        </p:spPr>
        <p:txBody>
          <a:bodyPr anchor="b"/>
          <a:lstStyle>
            <a:lvl1pPr marL="0" indent="0">
              <a:buNone/>
              <a:defRPr sz="5556" b="1"/>
            </a:lvl1pPr>
            <a:lvl2pPr marL="1058372" indent="0">
              <a:buNone/>
              <a:defRPr sz="4630" b="1"/>
            </a:lvl2pPr>
            <a:lvl3pPr marL="2116745" indent="0">
              <a:buNone/>
              <a:defRPr sz="4167" b="1"/>
            </a:lvl3pPr>
            <a:lvl4pPr marL="3175117" indent="0">
              <a:buNone/>
              <a:defRPr sz="3704" b="1"/>
            </a:lvl4pPr>
            <a:lvl5pPr marL="4233489" indent="0">
              <a:buNone/>
              <a:defRPr sz="3704" b="1"/>
            </a:lvl5pPr>
            <a:lvl6pPr marL="5291861" indent="0">
              <a:buNone/>
              <a:defRPr sz="3704" b="1"/>
            </a:lvl6pPr>
            <a:lvl7pPr marL="6350234" indent="0">
              <a:buNone/>
              <a:defRPr sz="3704" b="1"/>
            </a:lvl7pPr>
            <a:lvl8pPr marL="7408606" indent="0">
              <a:buNone/>
              <a:defRPr sz="3704" b="1"/>
            </a:lvl8pPr>
            <a:lvl9pPr marL="8466978" indent="0">
              <a:buNone/>
              <a:defRPr sz="370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16162" y="11177737"/>
            <a:ext cx="8999040" cy="1644076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112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72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16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038" y="2040043"/>
            <a:ext cx="6827142" cy="7140152"/>
          </a:xfrm>
        </p:spPr>
        <p:txBody>
          <a:bodyPr anchor="b"/>
          <a:lstStyle>
            <a:lvl1pPr>
              <a:defRPr sz="740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9040" y="4405934"/>
            <a:ext cx="10716161" cy="21746295"/>
          </a:xfrm>
        </p:spPr>
        <p:txBody>
          <a:bodyPr/>
          <a:lstStyle>
            <a:lvl1pPr>
              <a:defRPr sz="7408"/>
            </a:lvl1pPr>
            <a:lvl2pPr>
              <a:defRPr sz="6482"/>
            </a:lvl2pPr>
            <a:lvl3pPr>
              <a:defRPr sz="5556"/>
            </a:lvl3pPr>
            <a:lvl4pPr>
              <a:defRPr sz="4630"/>
            </a:lvl4pPr>
            <a:lvl5pPr>
              <a:defRPr sz="4630"/>
            </a:lvl5pPr>
            <a:lvl6pPr>
              <a:defRPr sz="4630"/>
            </a:lvl6pPr>
            <a:lvl7pPr>
              <a:defRPr sz="4630"/>
            </a:lvl7pPr>
            <a:lvl8pPr>
              <a:defRPr sz="4630"/>
            </a:lvl8pPr>
            <a:lvl9pPr>
              <a:defRPr sz="46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8038" y="9180195"/>
            <a:ext cx="6827142" cy="17007447"/>
          </a:xfrm>
        </p:spPr>
        <p:txBody>
          <a:bodyPr/>
          <a:lstStyle>
            <a:lvl1pPr marL="0" indent="0">
              <a:buNone/>
              <a:defRPr sz="3704"/>
            </a:lvl1pPr>
            <a:lvl2pPr marL="1058372" indent="0">
              <a:buNone/>
              <a:defRPr sz="3241"/>
            </a:lvl2pPr>
            <a:lvl3pPr marL="2116745" indent="0">
              <a:buNone/>
              <a:defRPr sz="2778"/>
            </a:lvl3pPr>
            <a:lvl4pPr marL="3175117" indent="0">
              <a:buNone/>
              <a:defRPr sz="2315"/>
            </a:lvl4pPr>
            <a:lvl5pPr marL="4233489" indent="0">
              <a:buNone/>
              <a:defRPr sz="2315"/>
            </a:lvl5pPr>
            <a:lvl6pPr marL="5291861" indent="0">
              <a:buNone/>
              <a:defRPr sz="2315"/>
            </a:lvl6pPr>
            <a:lvl7pPr marL="6350234" indent="0">
              <a:buNone/>
              <a:defRPr sz="2315"/>
            </a:lvl7pPr>
            <a:lvl8pPr marL="7408606" indent="0">
              <a:buNone/>
              <a:defRPr sz="2315"/>
            </a:lvl8pPr>
            <a:lvl9pPr marL="8466978" indent="0">
              <a:buNone/>
              <a:defRPr sz="231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423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038" y="2040043"/>
            <a:ext cx="6827142" cy="7140152"/>
          </a:xfrm>
        </p:spPr>
        <p:txBody>
          <a:bodyPr anchor="b"/>
          <a:lstStyle>
            <a:lvl1pPr>
              <a:defRPr sz="740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999040" y="4405934"/>
            <a:ext cx="10716161" cy="21746295"/>
          </a:xfrm>
        </p:spPr>
        <p:txBody>
          <a:bodyPr anchor="t"/>
          <a:lstStyle>
            <a:lvl1pPr marL="0" indent="0">
              <a:buNone/>
              <a:defRPr sz="7408"/>
            </a:lvl1pPr>
            <a:lvl2pPr marL="1058372" indent="0">
              <a:buNone/>
              <a:defRPr sz="6482"/>
            </a:lvl2pPr>
            <a:lvl3pPr marL="2116745" indent="0">
              <a:buNone/>
              <a:defRPr sz="5556"/>
            </a:lvl3pPr>
            <a:lvl4pPr marL="3175117" indent="0">
              <a:buNone/>
              <a:defRPr sz="4630"/>
            </a:lvl4pPr>
            <a:lvl5pPr marL="4233489" indent="0">
              <a:buNone/>
              <a:defRPr sz="4630"/>
            </a:lvl5pPr>
            <a:lvl6pPr marL="5291861" indent="0">
              <a:buNone/>
              <a:defRPr sz="4630"/>
            </a:lvl6pPr>
            <a:lvl7pPr marL="6350234" indent="0">
              <a:buNone/>
              <a:defRPr sz="4630"/>
            </a:lvl7pPr>
            <a:lvl8pPr marL="7408606" indent="0">
              <a:buNone/>
              <a:defRPr sz="4630"/>
            </a:lvl8pPr>
            <a:lvl9pPr marL="8466978" indent="0">
              <a:buNone/>
              <a:defRPr sz="463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8038" y="9180195"/>
            <a:ext cx="6827142" cy="17007447"/>
          </a:xfrm>
        </p:spPr>
        <p:txBody>
          <a:bodyPr/>
          <a:lstStyle>
            <a:lvl1pPr marL="0" indent="0">
              <a:buNone/>
              <a:defRPr sz="3704"/>
            </a:lvl1pPr>
            <a:lvl2pPr marL="1058372" indent="0">
              <a:buNone/>
              <a:defRPr sz="3241"/>
            </a:lvl2pPr>
            <a:lvl3pPr marL="2116745" indent="0">
              <a:buNone/>
              <a:defRPr sz="2778"/>
            </a:lvl3pPr>
            <a:lvl4pPr marL="3175117" indent="0">
              <a:buNone/>
              <a:defRPr sz="2315"/>
            </a:lvl4pPr>
            <a:lvl5pPr marL="4233489" indent="0">
              <a:buNone/>
              <a:defRPr sz="2315"/>
            </a:lvl5pPr>
            <a:lvl6pPr marL="5291861" indent="0">
              <a:buNone/>
              <a:defRPr sz="2315"/>
            </a:lvl6pPr>
            <a:lvl7pPr marL="6350234" indent="0">
              <a:buNone/>
              <a:defRPr sz="2315"/>
            </a:lvl7pPr>
            <a:lvl8pPr marL="7408606" indent="0">
              <a:buNone/>
              <a:defRPr sz="2315"/>
            </a:lvl8pPr>
            <a:lvl9pPr marL="8466978" indent="0">
              <a:buNone/>
              <a:defRPr sz="231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21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767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148154" y="1629201"/>
            <a:ext cx="4564291" cy="2593263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5282" y="1629201"/>
            <a:ext cx="13428276" cy="2593263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621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5281" y="1629208"/>
            <a:ext cx="18257163" cy="5914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5281" y="8146007"/>
            <a:ext cx="18257163" cy="19415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55281" y="28362276"/>
            <a:ext cx="4762738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56736-FCEB-4C1F-A1A9-CF0670FCD9B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11809" y="28362276"/>
            <a:ext cx="7144107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949706" y="28362276"/>
            <a:ext cx="4762738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4C38F-2212-46C0-AAE8-04141092B9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90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16745" rtl="0" eaLnBrk="1" latinLnBrk="0" hangingPunct="1">
        <a:lnSpc>
          <a:spcPct val="90000"/>
        </a:lnSpc>
        <a:spcBef>
          <a:spcPct val="0"/>
        </a:spcBef>
        <a:buNone/>
        <a:defRPr sz="101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9186" indent="-529186" algn="l" defTabSz="2116745" rtl="0" eaLnBrk="1" latinLnBrk="0" hangingPunct="1">
        <a:lnSpc>
          <a:spcPct val="90000"/>
        </a:lnSpc>
        <a:spcBef>
          <a:spcPts val="2315"/>
        </a:spcBef>
        <a:buFont typeface="Arial" panose="020B0604020202020204" pitchFamily="34" charset="0"/>
        <a:buChar char="•"/>
        <a:defRPr sz="6482" kern="1200">
          <a:solidFill>
            <a:schemeClr val="tx1"/>
          </a:solidFill>
          <a:latin typeface="+mn-lt"/>
          <a:ea typeface="+mn-ea"/>
          <a:cs typeface="+mn-cs"/>
        </a:defRPr>
      </a:lvl1pPr>
      <a:lvl2pPr marL="1587558" indent="-529186" algn="l" defTabSz="2116745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5556" kern="1200">
          <a:solidFill>
            <a:schemeClr val="tx1"/>
          </a:solidFill>
          <a:latin typeface="+mn-lt"/>
          <a:ea typeface="+mn-ea"/>
          <a:cs typeface="+mn-cs"/>
        </a:defRPr>
      </a:lvl2pPr>
      <a:lvl3pPr marL="2645931" indent="-529186" algn="l" defTabSz="2116745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3pPr>
      <a:lvl4pPr marL="3704303" indent="-529186" algn="l" defTabSz="2116745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4167" kern="1200">
          <a:solidFill>
            <a:schemeClr val="tx1"/>
          </a:solidFill>
          <a:latin typeface="+mn-lt"/>
          <a:ea typeface="+mn-ea"/>
          <a:cs typeface="+mn-cs"/>
        </a:defRPr>
      </a:lvl4pPr>
      <a:lvl5pPr marL="4762675" indent="-529186" algn="l" defTabSz="2116745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4167" kern="1200">
          <a:solidFill>
            <a:schemeClr val="tx1"/>
          </a:solidFill>
          <a:latin typeface="+mn-lt"/>
          <a:ea typeface="+mn-ea"/>
          <a:cs typeface="+mn-cs"/>
        </a:defRPr>
      </a:lvl5pPr>
      <a:lvl6pPr marL="5821048" indent="-529186" algn="l" defTabSz="2116745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4167" kern="1200">
          <a:solidFill>
            <a:schemeClr val="tx1"/>
          </a:solidFill>
          <a:latin typeface="+mn-lt"/>
          <a:ea typeface="+mn-ea"/>
          <a:cs typeface="+mn-cs"/>
        </a:defRPr>
      </a:lvl6pPr>
      <a:lvl7pPr marL="6879420" indent="-529186" algn="l" defTabSz="2116745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4167" kern="1200">
          <a:solidFill>
            <a:schemeClr val="tx1"/>
          </a:solidFill>
          <a:latin typeface="+mn-lt"/>
          <a:ea typeface="+mn-ea"/>
          <a:cs typeface="+mn-cs"/>
        </a:defRPr>
      </a:lvl7pPr>
      <a:lvl8pPr marL="7937792" indent="-529186" algn="l" defTabSz="2116745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4167" kern="1200">
          <a:solidFill>
            <a:schemeClr val="tx1"/>
          </a:solidFill>
          <a:latin typeface="+mn-lt"/>
          <a:ea typeface="+mn-ea"/>
          <a:cs typeface="+mn-cs"/>
        </a:defRPr>
      </a:lvl8pPr>
      <a:lvl9pPr marL="8996164" indent="-529186" algn="l" defTabSz="2116745" rtl="0" eaLnBrk="1" latinLnBrk="0" hangingPunct="1">
        <a:lnSpc>
          <a:spcPct val="90000"/>
        </a:lnSpc>
        <a:spcBef>
          <a:spcPts val="1157"/>
        </a:spcBef>
        <a:buFont typeface="Arial" panose="020B0604020202020204" pitchFamily="34" charset="0"/>
        <a:buChar char="•"/>
        <a:defRPr sz="4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1pPr>
      <a:lvl2pPr marL="1058372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2pPr>
      <a:lvl3pPr marL="2116745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3pPr>
      <a:lvl4pPr marL="3175117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4pPr>
      <a:lvl5pPr marL="4233489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5pPr>
      <a:lvl6pPr marL="5291861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6pPr>
      <a:lvl7pPr marL="6350234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7pPr>
      <a:lvl8pPr marL="7408606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8pPr>
      <a:lvl9pPr marL="8466978" algn="l" defTabSz="2116745" rtl="0" eaLnBrk="1" latinLnBrk="0" hangingPunct="1">
        <a:defRPr sz="41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对话气泡: 矩形 26">
            <a:extLst>
              <a:ext uri="{FF2B5EF4-FFF2-40B4-BE49-F238E27FC236}">
                <a16:creationId xmlns:a16="http://schemas.microsoft.com/office/drawing/2014/main" id="{99846BF2-6456-43B6-A2D5-F2287B1AB9EF}"/>
              </a:ext>
            </a:extLst>
          </p:cNvPr>
          <p:cNvSpPr/>
          <p:nvPr/>
        </p:nvSpPr>
        <p:spPr>
          <a:xfrm>
            <a:off x="490580" y="11696700"/>
            <a:ext cx="1356263" cy="666665"/>
          </a:xfrm>
          <a:prstGeom prst="wedgeRectCallout">
            <a:avLst>
              <a:gd name="adj1" fmla="val 123840"/>
              <a:gd name="adj2" fmla="val -3632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BF1DCB-DAC3-473B-813D-EA7487C265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449" y="5049741"/>
            <a:ext cx="7302207" cy="1112372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C4EB0B4-B8C3-4B0D-8780-BF4F2CEB8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230" y="3280259"/>
            <a:ext cx="8745253" cy="6622821"/>
          </a:xfrm>
          <a:prstGeom prst="rect">
            <a:avLst/>
          </a:prstGeom>
        </p:spPr>
      </p:pic>
      <p:sp>
        <p:nvSpPr>
          <p:cNvPr id="69" name="矩形标注 68"/>
          <p:cNvSpPr/>
          <p:nvPr/>
        </p:nvSpPr>
        <p:spPr>
          <a:xfrm>
            <a:off x="15201899" y="1352549"/>
            <a:ext cx="1220093" cy="1706433"/>
          </a:xfrm>
          <a:prstGeom prst="wedgeRectCallout">
            <a:avLst>
              <a:gd name="adj1" fmla="val -13777"/>
              <a:gd name="adj2" fmla="val 931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645966" y="396009"/>
            <a:ext cx="15875794" cy="2280887"/>
          </a:xfrm>
        </p:spPr>
        <p:txBody>
          <a:bodyPr/>
          <a:lstStyle/>
          <a:p>
            <a:r>
              <a:rPr lang="en-US" altLang="zh-CN" sz="6600" b="1" dirty="0"/>
              <a:t>ECHO REVOLVE </a:t>
            </a:r>
            <a:r>
              <a:rPr lang="zh-CN" altLang="en-US" sz="6600" b="1" dirty="0"/>
              <a:t>正倒置</a:t>
            </a:r>
            <a:endParaRPr lang="en-US" altLang="zh-CN" sz="6600" b="1" dirty="0"/>
          </a:p>
          <a:p>
            <a:r>
              <a:rPr lang="zh-CN" altLang="en-US" sz="6600" b="1" dirty="0"/>
              <a:t>一体式荧光显微镜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76242" y="21051410"/>
            <a:ext cx="11013185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打开显微镜镜体右侧电源开关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76242" y="22047519"/>
            <a:ext cx="8675222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点击桌面</a:t>
            </a:r>
            <a:r>
              <a:rPr lang="en-US" altLang="zh-CN" dirty="0"/>
              <a:t>ECHO Pro </a:t>
            </a:r>
            <a:r>
              <a:rPr lang="zh-CN" altLang="en-US" dirty="0"/>
              <a:t>打开</a:t>
            </a:r>
            <a:r>
              <a:rPr lang="en-US" altLang="zh-CN" dirty="0"/>
              <a:t>App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490580" y="23065940"/>
            <a:ext cx="9205870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在此处确认</a:t>
            </a:r>
            <a:r>
              <a:rPr lang="en-US" altLang="zh-CN" dirty="0"/>
              <a:t>PAD</a:t>
            </a:r>
            <a:r>
              <a:rPr lang="zh-CN" altLang="en-US" dirty="0"/>
              <a:t>已通过无线网连接到了显微镜机身</a:t>
            </a:r>
            <a:r>
              <a:rPr lang="en-US" altLang="zh-CN" dirty="0"/>
              <a:t>(</a:t>
            </a:r>
            <a:r>
              <a:rPr lang="en-US" altLang="zh-CN" dirty="0" err="1"/>
              <a:t>RevolveD60</a:t>
            </a:r>
            <a:r>
              <a:rPr lang="zh-CN" altLang="en-US" dirty="0"/>
              <a:t>）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72538" y="24740227"/>
            <a:ext cx="8675222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在载物台上放置样片，旋转物镜转盘选择所需镜头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20368" y="26305520"/>
            <a:ext cx="9803064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</a:t>
            </a:r>
            <a:r>
              <a:rPr lang="zh-CN" altLang="en-US" dirty="0"/>
              <a:t>双击桌面中间部分，</a:t>
            </a:r>
            <a:r>
              <a:rPr lang="en-US" altLang="zh-CN" dirty="0"/>
              <a:t>App</a:t>
            </a:r>
            <a:r>
              <a:rPr lang="zh-CN" altLang="en-US" dirty="0"/>
              <a:t>自动曝光配合载物台手柄、调焦旋钮对焦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375607" y="19829073"/>
            <a:ext cx="10851112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</a:t>
            </a:r>
            <a:r>
              <a:rPr lang="zh-CN" altLang="en-US" dirty="0"/>
              <a:t>双击或拖动控制条调节图像曝光参数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0334043" y="20802557"/>
            <a:ext cx="10628578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</a:t>
            </a:r>
            <a:r>
              <a:rPr lang="zh-CN" altLang="en-US" dirty="0"/>
              <a:t>点击拍摄按钮，拍摄照片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10374807" y="22472194"/>
            <a:ext cx="9985675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9.</a:t>
            </a:r>
            <a:r>
              <a:rPr lang="zh-CN" altLang="en-US" dirty="0"/>
              <a:t> 参考直方图，使用曝光控制区域</a:t>
            </a:r>
            <a:r>
              <a:rPr lang="en-US" altLang="zh-CN" dirty="0"/>
              <a:t>+     </a:t>
            </a:r>
          </a:p>
          <a:p>
            <a:r>
              <a:rPr lang="en-US" altLang="zh-CN" dirty="0"/>
              <a:t>    -  </a:t>
            </a:r>
            <a:r>
              <a:rPr lang="zh-CN" altLang="en-US" dirty="0"/>
              <a:t>按钮调整曝光时间。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23597" y="28264098"/>
            <a:ext cx="8524163" cy="23508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型号：</a:t>
            </a:r>
            <a:r>
              <a:rPr lang="en-US" altLang="zh-C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ECHO Revolve </a:t>
            </a:r>
          </a:p>
          <a:p>
            <a:r>
              <a:rPr lang="zh-CN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售后：</a:t>
            </a:r>
            <a:r>
              <a:rPr lang="en-US" altLang="zh-C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Discover Echo</a:t>
            </a:r>
            <a:r>
              <a:rPr lang="zh-CN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公司</a:t>
            </a:r>
            <a:endParaRPr lang="en-US" altLang="zh-CN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电话：</a:t>
            </a:r>
            <a:r>
              <a:rPr lang="en-US" altLang="zh-C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54130897</a:t>
            </a:r>
            <a:endParaRPr lang="zh-CN" alt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382426" y="21607859"/>
            <a:ext cx="10621759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</a:t>
            </a:r>
            <a:r>
              <a:rPr lang="zh-CN" altLang="en-US" dirty="0"/>
              <a:t>选择荧光模式时，</a:t>
            </a:r>
            <a:r>
              <a:rPr lang="en-US" altLang="zh-CN" dirty="0"/>
              <a:t>App</a:t>
            </a:r>
            <a:r>
              <a:rPr lang="zh-CN" altLang="en-US" dirty="0"/>
              <a:t>界面发生切换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0302594" y="24114978"/>
            <a:ext cx="9985675" cy="2350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10.</a:t>
            </a:r>
            <a:r>
              <a:rPr lang="zh-CN" altLang="en-US" dirty="0"/>
              <a:t>在图层控制区域可进行多荧光通道的拍摄合成。若只需要拍一个通道时，可点击</a:t>
            </a:r>
            <a:r>
              <a:rPr lang="en-US" altLang="zh-CN" dirty="0"/>
              <a:t>Cancel</a:t>
            </a:r>
            <a:r>
              <a:rPr lang="zh-CN" altLang="en-US" dirty="0"/>
              <a:t>将其关闭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0347132" y="26539488"/>
            <a:ext cx="9985675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11.</a:t>
            </a:r>
            <a:r>
              <a:rPr lang="zh-CN" altLang="en-US" dirty="0"/>
              <a:t>点击此处可进入相应相册，浏览并保存拍摄的照片</a:t>
            </a:r>
          </a:p>
        </p:txBody>
      </p:sp>
      <p:sp>
        <p:nvSpPr>
          <p:cNvPr id="11" name="椭圆 10"/>
          <p:cNvSpPr/>
          <p:nvPr/>
        </p:nvSpPr>
        <p:spPr>
          <a:xfrm>
            <a:off x="8083140" y="13427510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1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20A000C-C6CB-4FB4-9902-B93C6BB9F3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230" y="11241899"/>
            <a:ext cx="8820064" cy="665029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771D317-F025-42C5-A770-0CF44BA663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2548" y="1523516"/>
            <a:ext cx="978462" cy="1443249"/>
          </a:xfrm>
          <a:prstGeom prst="rect">
            <a:avLst/>
          </a:prstGeom>
        </p:spPr>
      </p:pic>
      <p:sp>
        <p:nvSpPr>
          <p:cNvPr id="52" name="椭圆 51">
            <a:extLst>
              <a:ext uri="{FF2B5EF4-FFF2-40B4-BE49-F238E27FC236}">
                <a16:creationId xmlns:a16="http://schemas.microsoft.com/office/drawing/2014/main" id="{C2942DDA-E239-47D7-A0D2-C9764778C1F4}"/>
              </a:ext>
            </a:extLst>
          </p:cNvPr>
          <p:cNvSpPr/>
          <p:nvPr/>
        </p:nvSpPr>
        <p:spPr>
          <a:xfrm>
            <a:off x="1560267" y="19652291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2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CD98CC82-7208-41E0-A12C-0E2B36A878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02" y="17097231"/>
            <a:ext cx="1943100" cy="2217420"/>
          </a:xfrm>
          <a:prstGeom prst="rect">
            <a:avLst/>
          </a:prstGeom>
        </p:spPr>
      </p:pic>
      <p:sp>
        <p:nvSpPr>
          <p:cNvPr id="63" name="椭圆 62">
            <a:extLst>
              <a:ext uri="{FF2B5EF4-FFF2-40B4-BE49-F238E27FC236}">
                <a16:creationId xmlns:a16="http://schemas.microsoft.com/office/drawing/2014/main" id="{032573A6-31B9-40F0-899F-1428A2EF52C5}"/>
              </a:ext>
            </a:extLst>
          </p:cNvPr>
          <p:cNvSpPr/>
          <p:nvPr/>
        </p:nvSpPr>
        <p:spPr>
          <a:xfrm>
            <a:off x="14499681" y="2125088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3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EF421FB2-67ED-496D-A480-D0B5384CCA2C}"/>
              </a:ext>
            </a:extLst>
          </p:cNvPr>
          <p:cNvSpPr/>
          <p:nvPr/>
        </p:nvSpPr>
        <p:spPr>
          <a:xfrm>
            <a:off x="4001180" y="10546041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4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6" name="矩形标注 68">
            <a:extLst>
              <a:ext uri="{FF2B5EF4-FFF2-40B4-BE49-F238E27FC236}">
                <a16:creationId xmlns:a16="http://schemas.microsoft.com/office/drawing/2014/main" id="{443A3252-7FD7-40D5-9BCF-DD39C96DEADF}"/>
              </a:ext>
            </a:extLst>
          </p:cNvPr>
          <p:cNvSpPr/>
          <p:nvPr/>
        </p:nvSpPr>
        <p:spPr>
          <a:xfrm>
            <a:off x="472538" y="11661730"/>
            <a:ext cx="1492213" cy="987860"/>
          </a:xfrm>
          <a:prstGeom prst="wedgeRectCallout">
            <a:avLst>
              <a:gd name="adj1" fmla="val 118782"/>
              <a:gd name="adj2" fmla="val 1365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调焦旋钮</a:t>
            </a: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724BB6BF-BE00-4CC9-8A48-C4644EEE7BE3}"/>
              </a:ext>
            </a:extLst>
          </p:cNvPr>
          <p:cNvSpPr/>
          <p:nvPr/>
        </p:nvSpPr>
        <p:spPr>
          <a:xfrm>
            <a:off x="14141040" y="6405682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5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94254968-55EC-48EB-B74E-B4ADAC4ADA69}"/>
              </a:ext>
            </a:extLst>
          </p:cNvPr>
          <p:cNvSpPr/>
          <p:nvPr/>
        </p:nvSpPr>
        <p:spPr>
          <a:xfrm>
            <a:off x="18552084" y="6637944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6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4" name="矩形标注 68">
            <a:extLst>
              <a:ext uri="{FF2B5EF4-FFF2-40B4-BE49-F238E27FC236}">
                <a16:creationId xmlns:a16="http://schemas.microsoft.com/office/drawing/2014/main" id="{D83F40DA-B9CC-4E32-908C-C4DC1E712E17}"/>
              </a:ext>
            </a:extLst>
          </p:cNvPr>
          <p:cNvSpPr/>
          <p:nvPr/>
        </p:nvSpPr>
        <p:spPr>
          <a:xfrm>
            <a:off x="7600393" y="10964041"/>
            <a:ext cx="1492213" cy="987860"/>
          </a:xfrm>
          <a:prstGeom prst="wedgeRectCallout">
            <a:avLst>
              <a:gd name="adj1" fmla="val -125054"/>
              <a:gd name="adj2" fmla="val 155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载物台手柄</a:t>
            </a:r>
          </a:p>
        </p:txBody>
      </p:sp>
      <p:sp>
        <p:nvSpPr>
          <p:cNvPr id="75" name="矩形标注 68">
            <a:extLst>
              <a:ext uri="{FF2B5EF4-FFF2-40B4-BE49-F238E27FC236}">
                <a16:creationId xmlns:a16="http://schemas.microsoft.com/office/drawing/2014/main" id="{BFD721FD-059D-437A-8C51-1F1E013D7273}"/>
              </a:ext>
            </a:extLst>
          </p:cNvPr>
          <p:cNvSpPr/>
          <p:nvPr/>
        </p:nvSpPr>
        <p:spPr>
          <a:xfrm>
            <a:off x="18346523" y="2250763"/>
            <a:ext cx="1220093" cy="620124"/>
          </a:xfrm>
          <a:prstGeom prst="wedgeRectCallout">
            <a:avLst>
              <a:gd name="adj1" fmla="val -46566"/>
              <a:gd name="adj2" fmla="val 2084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防抖开关</a:t>
            </a:r>
          </a:p>
        </p:txBody>
      </p:sp>
      <p:sp>
        <p:nvSpPr>
          <p:cNvPr id="76" name="矩形标注 68">
            <a:extLst>
              <a:ext uri="{FF2B5EF4-FFF2-40B4-BE49-F238E27FC236}">
                <a16:creationId xmlns:a16="http://schemas.microsoft.com/office/drawing/2014/main" id="{1A9DD4A9-3B5D-49DE-87B2-2C463499CD51}"/>
              </a:ext>
            </a:extLst>
          </p:cNvPr>
          <p:cNvSpPr/>
          <p:nvPr/>
        </p:nvSpPr>
        <p:spPr>
          <a:xfrm>
            <a:off x="19538666" y="4925405"/>
            <a:ext cx="1220093" cy="620124"/>
          </a:xfrm>
          <a:prstGeom prst="wedgeRectCallout">
            <a:avLst>
              <a:gd name="adj1" fmla="val -141809"/>
              <a:gd name="adj2" fmla="val 640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光源亮度</a:t>
            </a:r>
          </a:p>
        </p:txBody>
      </p:sp>
      <p:sp>
        <p:nvSpPr>
          <p:cNvPr id="77" name="矩形标注 68">
            <a:extLst>
              <a:ext uri="{FF2B5EF4-FFF2-40B4-BE49-F238E27FC236}">
                <a16:creationId xmlns:a16="http://schemas.microsoft.com/office/drawing/2014/main" id="{0C76922B-25D3-40A1-B876-B19A82C08AC4}"/>
              </a:ext>
            </a:extLst>
          </p:cNvPr>
          <p:cNvSpPr/>
          <p:nvPr/>
        </p:nvSpPr>
        <p:spPr>
          <a:xfrm>
            <a:off x="16774211" y="2130749"/>
            <a:ext cx="1220093" cy="620124"/>
          </a:xfrm>
          <a:prstGeom prst="wedgeRectCallout">
            <a:avLst>
              <a:gd name="adj1" fmla="val -46566"/>
              <a:gd name="adj2" fmla="val 2084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BF</a:t>
            </a:r>
            <a:r>
              <a:rPr lang="zh-CN" altLang="en-US" sz="2000" dirty="0"/>
              <a:t>：明场</a:t>
            </a:r>
            <a:endParaRPr lang="en-US" altLang="zh-CN" sz="2000" dirty="0"/>
          </a:p>
          <a:p>
            <a:pPr algn="ctr"/>
            <a:r>
              <a:rPr lang="en-US" altLang="zh-CN" sz="2000" dirty="0"/>
              <a:t>FL</a:t>
            </a:r>
            <a:r>
              <a:rPr lang="zh-CN" altLang="en-US" sz="2000" dirty="0"/>
              <a:t>：荧光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A877FE1-6EDB-47A1-953D-AB0B9393C27D}"/>
              </a:ext>
            </a:extLst>
          </p:cNvPr>
          <p:cNvSpPr txBox="1"/>
          <p:nvPr/>
        </p:nvSpPr>
        <p:spPr>
          <a:xfrm>
            <a:off x="13840306" y="10031396"/>
            <a:ext cx="2705100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明场模式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CF37D07B-009B-46C9-9964-93C37A14045B}"/>
              </a:ext>
            </a:extLst>
          </p:cNvPr>
          <p:cNvSpPr txBox="1"/>
          <p:nvPr/>
        </p:nvSpPr>
        <p:spPr>
          <a:xfrm>
            <a:off x="13849349" y="18155025"/>
            <a:ext cx="2705100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荧光模式</a:t>
            </a:r>
          </a:p>
        </p:txBody>
      </p:sp>
      <p:sp>
        <p:nvSpPr>
          <p:cNvPr id="79" name="矩形标注 68">
            <a:extLst>
              <a:ext uri="{FF2B5EF4-FFF2-40B4-BE49-F238E27FC236}">
                <a16:creationId xmlns:a16="http://schemas.microsoft.com/office/drawing/2014/main" id="{87DEDC5B-4296-4252-9730-12010293CA4F}"/>
              </a:ext>
            </a:extLst>
          </p:cNvPr>
          <p:cNvSpPr/>
          <p:nvPr/>
        </p:nvSpPr>
        <p:spPr>
          <a:xfrm>
            <a:off x="17331991" y="18238343"/>
            <a:ext cx="1220093" cy="1076308"/>
          </a:xfrm>
          <a:prstGeom prst="wedgeRectCallout">
            <a:avLst>
              <a:gd name="adj1" fmla="val -90284"/>
              <a:gd name="adj2" fmla="val -115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各种波长的荧光选择按钮</a:t>
            </a: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3EA5F607-DA44-411E-80BB-274C2AEBD62B}"/>
              </a:ext>
            </a:extLst>
          </p:cNvPr>
          <p:cNvSpPr/>
          <p:nvPr/>
        </p:nvSpPr>
        <p:spPr>
          <a:xfrm>
            <a:off x="9835727" y="5845967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7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EE64472C-DEF4-406B-8F61-3CCA53BF04E9}"/>
              </a:ext>
            </a:extLst>
          </p:cNvPr>
          <p:cNvCxnSpPr>
            <a:cxnSpLocks/>
            <a:stCxn id="80" idx="6"/>
          </p:cNvCxnSpPr>
          <p:nvPr/>
        </p:nvCxnSpPr>
        <p:spPr>
          <a:xfrm>
            <a:off x="10644696" y="6268551"/>
            <a:ext cx="844731" cy="1371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C29552CB-E807-4875-99C6-19B2BF8F3AD9}"/>
              </a:ext>
            </a:extLst>
          </p:cNvPr>
          <p:cNvSpPr/>
          <p:nvPr/>
        </p:nvSpPr>
        <p:spPr>
          <a:xfrm>
            <a:off x="17659350" y="13849349"/>
            <a:ext cx="1823683" cy="1450975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标注 68">
            <a:extLst>
              <a:ext uri="{FF2B5EF4-FFF2-40B4-BE49-F238E27FC236}">
                <a16:creationId xmlns:a16="http://schemas.microsoft.com/office/drawing/2014/main" id="{C062D46D-A21A-4CFC-8C0F-9CBCC04283DD}"/>
              </a:ext>
            </a:extLst>
          </p:cNvPr>
          <p:cNvSpPr/>
          <p:nvPr/>
        </p:nvSpPr>
        <p:spPr>
          <a:xfrm>
            <a:off x="15944402" y="4603221"/>
            <a:ext cx="1220093" cy="942307"/>
          </a:xfrm>
          <a:prstGeom prst="wedgeRectCallout">
            <a:avLst>
              <a:gd name="adj1" fmla="val -13777"/>
              <a:gd name="adj2" fmla="val -1187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物镜倍数和标尺选择</a:t>
            </a:r>
          </a:p>
        </p:txBody>
      </p:sp>
      <p:sp>
        <p:nvSpPr>
          <p:cNvPr id="83" name="矩形标注 68">
            <a:extLst>
              <a:ext uri="{FF2B5EF4-FFF2-40B4-BE49-F238E27FC236}">
                <a16:creationId xmlns:a16="http://schemas.microsoft.com/office/drawing/2014/main" id="{4064AAC9-4242-4238-89E0-3A55AB4F863B}"/>
              </a:ext>
            </a:extLst>
          </p:cNvPr>
          <p:cNvSpPr/>
          <p:nvPr/>
        </p:nvSpPr>
        <p:spPr>
          <a:xfrm>
            <a:off x="11087100" y="7744501"/>
            <a:ext cx="1167114" cy="958305"/>
          </a:xfrm>
          <a:prstGeom prst="wedgeRectCallout">
            <a:avLst>
              <a:gd name="adj1" fmla="val 84588"/>
              <a:gd name="adj2" fmla="val 733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标尺随物镜倍数变动</a:t>
            </a:r>
          </a:p>
        </p:txBody>
      </p:sp>
      <p:sp>
        <p:nvSpPr>
          <p:cNvPr id="84" name="矩形: 圆角 83">
            <a:extLst>
              <a:ext uri="{FF2B5EF4-FFF2-40B4-BE49-F238E27FC236}">
                <a16:creationId xmlns:a16="http://schemas.microsoft.com/office/drawing/2014/main" id="{2F321C0D-A01F-4732-B2CC-7A5FF9890A3D}"/>
              </a:ext>
            </a:extLst>
          </p:cNvPr>
          <p:cNvSpPr/>
          <p:nvPr/>
        </p:nvSpPr>
        <p:spPr>
          <a:xfrm>
            <a:off x="10820231" y="12457255"/>
            <a:ext cx="1105070" cy="3906696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标注 68">
            <a:extLst>
              <a:ext uri="{FF2B5EF4-FFF2-40B4-BE49-F238E27FC236}">
                <a16:creationId xmlns:a16="http://schemas.microsoft.com/office/drawing/2014/main" id="{AE53426A-3352-4C88-95D3-E0F72644C544}"/>
              </a:ext>
            </a:extLst>
          </p:cNvPr>
          <p:cNvSpPr/>
          <p:nvPr/>
        </p:nvSpPr>
        <p:spPr>
          <a:xfrm>
            <a:off x="9077487" y="14272677"/>
            <a:ext cx="1492213" cy="1125259"/>
          </a:xfrm>
          <a:prstGeom prst="wedgeRectCallout">
            <a:avLst>
              <a:gd name="adj1" fmla="val 66872"/>
              <a:gd name="adj2" fmla="val -911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显示每个荧光通道图层</a:t>
            </a:r>
          </a:p>
        </p:txBody>
      </p:sp>
      <p:sp>
        <p:nvSpPr>
          <p:cNvPr id="86" name="矩形标注 68">
            <a:extLst>
              <a:ext uri="{FF2B5EF4-FFF2-40B4-BE49-F238E27FC236}">
                <a16:creationId xmlns:a16="http://schemas.microsoft.com/office/drawing/2014/main" id="{A85852C0-5477-45EB-8F92-F768C61093D8}"/>
              </a:ext>
            </a:extLst>
          </p:cNvPr>
          <p:cNvSpPr/>
          <p:nvPr/>
        </p:nvSpPr>
        <p:spPr>
          <a:xfrm>
            <a:off x="8656388" y="16237398"/>
            <a:ext cx="1710157" cy="1008078"/>
          </a:xfrm>
          <a:prstGeom prst="wedgeRectCallout">
            <a:avLst>
              <a:gd name="adj1" fmla="val 88436"/>
              <a:gd name="adj2" fmla="val -258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保存合成后的结果</a:t>
            </a:r>
          </a:p>
        </p:txBody>
      </p:sp>
      <p:sp>
        <p:nvSpPr>
          <p:cNvPr id="88" name="矩形: 圆角 87">
            <a:extLst>
              <a:ext uri="{FF2B5EF4-FFF2-40B4-BE49-F238E27FC236}">
                <a16:creationId xmlns:a16="http://schemas.microsoft.com/office/drawing/2014/main" id="{297645EE-2A56-495D-BF17-841C14304D14}"/>
              </a:ext>
            </a:extLst>
          </p:cNvPr>
          <p:cNvSpPr/>
          <p:nvPr/>
        </p:nvSpPr>
        <p:spPr>
          <a:xfrm>
            <a:off x="10820229" y="16383118"/>
            <a:ext cx="1105072" cy="714113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标注 68">
            <a:extLst>
              <a:ext uri="{FF2B5EF4-FFF2-40B4-BE49-F238E27FC236}">
                <a16:creationId xmlns:a16="http://schemas.microsoft.com/office/drawing/2014/main" id="{74508E70-91BD-4AF3-B3DB-DE55EBA818B3}"/>
              </a:ext>
            </a:extLst>
          </p:cNvPr>
          <p:cNvSpPr/>
          <p:nvPr/>
        </p:nvSpPr>
        <p:spPr>
          <a:xfrm>
            <a:off x="8656388" y="17839465"/>
            <a:ext cx="1710157" cy="721177"/>
          </a:xfrm>
          <a:prstGeom prst="wedgeRectCallout">
            <a:avLst>
              <a:gd name="adj1" fmla="val 92892"/>
              <a:gd name="adj2" fmla="val -791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图层面版开</a:t>
            </a: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id="{4525F21A-BB05-43AC-AEDA-6C50A4BCF864}"/>
              </a:ext>
            </a:extLst>
          </p:cNvPr>
          <p:cNvSpPr/>
          <p:nvPr/>
        </p:nvSpPr>
        <p:spPr>
          <a:xfrm>
            <a:off x="17153247" y="2893001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8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id="{1B8264B4-3E14-460E-93D6-A731A8615C04}"/>
              </a:ext>
            </a:extLst>
          </p:cNvPr>
          <p:cNvSpPr/>
          <p:nvPr/>
        </p:nvSpPr>
        <p:spPr>
          <a:xfrm>
            <a:off x="17053178" y="10668184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8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2" name="矩形: 圆角 91">
            <a:extLst>
              <a:ext uri="{FF2B5EF4-FFF2-40B4-BE49-F238E27FC236}">
                <a16:creationId xmlns:a16="http://schemas.microsoft.com/office/drawing/2014/main" id="{2992086B-BD01-4DEF-A19F-24F70683038D}"/>
              </a:ext>
            </a:extLst>
          </p:cNvPr>
          <p:cNvSpPr/>
          <p:nvPr/>
        </p:nvSpPr>
        <p:spPr>
          <a:xfrm>
            <a:off x="13163550" y="17116281"/>
            <a:ext cx="3763061" cy="581169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标注 68">
            <a:extLst>
              <a:ext uri="{FF2B5EF4-FFF2-40B4-BE49-F238E27FC236}">
                <a16:creationId xmlns:a16="http://schemas.microsoft.com/office/drawing/2014/main" id="{7E3D93EB-F90F-4076-80CF-138B453F23FE}"/>
              </a:ext>
            </a:extLst>
          </p:cNvPr>
          <p:cNvSpPr/>
          <p:nvPr/>
        </p:nvSpPr>
        <p:spPr>
          <a:xfrm>
            <a:off x="19725098" y="13999644"/>
            <a:ext cx="1220093" cy="1300681"/>
          </a:xfrm>
          <a:prstGeom prst="wedgeRectCallout">
            <a:avLst>
              <a:gd name="adj1" fmla="val -112143"/>
              <a:gd name="adj2" fmla="val 5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+ -</a:t>
            </a:r>
            <a:r>
              <a:rPr lang="zh-CN" altLang="en-US" sz="2000" dirty="0"/>
              <a:t>调整曝光时间</a:t>
            </a:r>
          </a:p>
        </p:txBody>
      </p:sp>
      <p:sp>
        <p:nvSpPr>
          <p:cNvPr id="94" name="矩形: 圆角 93">
            <a:extLst>
              <a:ext uri="{FF2B5EF4-FFF2-40B4-BE49-F238E27FC236}">
                <a16:creationId xmlns:a16="http://schemas.microsoft.com/office/drawing/2014/main" id="{4496FF2A-8CC9-475F-97EA-1121EA6DDFA4}"/>
              </a:ext>
            </a:extLst>
          </p:cNvPr>
          <p:cNvSpPr/>
          <p:nvPr/>
        </p:nvSpPr>
        <p:spPr>
          <a:xfrm>
            <a:off x="17640242" y="12215706"/>
            <a:ext cx="1823683" cy="1287493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标注 68">
            <a:extLst>
              <a:ext uri="{FF2B5EF4-FFF2-40B4-BE49-F238E27FC236}">
                <a16:creationId xmlns:a16="http://schemas.microsoft.com/office/drawing/2014/main" id="{5EA9DAB7-24BD-4FE7-A424-6F672D000FC5}"/>
              </a:ext>
            </a:extLst>
          </p:cNvPr>
          <p:cNvSpPr/>
          <p:nvPr/>
        </p:nvSpPr>
        <p:spPr>
          <a:xfrm>
            <a:off x="19725098" y="12296312"/>
            <a:ext cx="1220093" cy="1300681"/>
          </a:xfrm>
          <a:prstGeom prst="wedgeRectCallout">
            <a:avLst>
              <a:gd name="adj1" fmla="val -112143"/>
              <a:gd name="adj2" fmla="val 5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成像直方图方便确定曝光</a:t>
            </a: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id="{98A4F8C0-BAE9-49A7-A8D1-7C3D02183865}"/>
              </a:ext>
            </a:extLst>
          </p:cNvPr>
          <p:cNvSpPr/>
          <p:nvPr/>
        </p:nvSpPr>
        <p:spPr>
          <a:xfrm>
            <a:off x="16748762" y="13242536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9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id="{CFBE5727-8F7E-4279-BEAA-A5EC94B53C31}"/>
              </a:ext>
            </a:extLst>
          </p:cNvPr>
          <p:cNvSpPr/>
          <p:nvPr/>
        </p:nvSpPr>
        <p:spPr>
          <a:xfrm>
            <a:off x="11892839" y="14144462"/>
            <a:ext cx="1105070" cy="1155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</a:rPr>
              <a:t>10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98" name="矩形标注 68">
            <a:extLst>
              <a:ext uri="{FF2B5EF4-FFF2-40B4-BE49-F238E27FC236}">
                <a16:creationId xmlns:a16="http://schemas.microsoft.com/office/drawing/2014/main" id="{FCC6B489-A7F7-42A4-B96A-778F12531BFF}"/>
              </a:ext>
            </a:extLst>
          </p:cNvPr>
          <p:cNvSpPr/>
          <p:nvPr/>
        </p:nvSpPr>
        <p:spPr>
          <a:xfrm>
            <a:off x="8841371" y="12373143"/>
            <a:ext cx="1710157" cy="721177"/>
          </a:xfrm>
          <a:prstGeom prst="wedgeRectCallout">
            <a:avLst>
              <a:gd name="adj1" fmla="val 79525"/>
              <a:gd name="adj2" fmla="val -289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图层面版关</a:t>
            </a:r>
          </a:p>
        </p:txBody>
      </p:sp>
      <p:sp>
        <p:nvSpPr>
          <p:cNvPr id="99" name="矩形标注 68">
            <a:extLst>
              <a:ext uri="{FF2B5EF4-FFF2-40B4-BE49-F238E27FC236}">
                <a16:creationId xmlns:a16="http://schemas.microsoft.com/office/drawing/2014/main" id="{F8567722-48BA-4865-86F8-49E944DBC894}"/>
              </a:ext>
            </a:extLst>
          </p:cNvPr>
          <p:cNvSpPr/>
          <p:nvPr/>
        </p:nvSpPr>
        <p:spPr>
          <a:xfrm>
            <a:off x="11107093" y="10236909"/>
            <a:ext cx="2225441" cy="721177"/>
          </a:xfrm>
          <a:prstGeom prst="wedgeRectCallout">
            <a:avLst>
              <a:gd name="adj1" fmla="val 93484"/>
              <a:gd name="adj2" fmla="val 1336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相册和文件命名</a:t>
            </a:r>
          </a:p>
        </p:txBody>
      </p:sp>
      <p:sp>
        <p:nvSpPr>
          <p:cNvPr id="100" name="矩形标注 68">
            <a:extLst>
              <a:ext uri="{FF2B5EF4-FFF2-40B4-BE49-F238E27FC236}">
                <a16:creationId xmlns:a16="http://schemas.microsoft.com/office/drawing/2014/main" id="{AFA7D0F9-1375-4429-B868-C7E2EF2F108B}"/>
              </a:ext>
            </a:extLst>
          </p:cNvPr>
          <p:cNvSpPr/>
          <p:nvPr/>
        </p:nvSpPr>
        <p:spPr>
          <a:xfrm>
            <a:off x="8398745" y="9668825"/>
            <a:ext cx="1711515" cy="721177"/>
          </a:xfrm>
          <a:prstGeom prst="wedgeRectCallout">
            <a:avLst>
              <a:gd name="adj1" fmla="val 98731"/>
              <a:gd name="adj2" fmla="val 2061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浏览保存拍摄的照片</a:t>
            </a:r>
          </a:p>
        </p:txBody>
      </p:sp>
      <p:sp>
        <p:nvSpPr>
          <p:cNvPr id="101" name="矩形标注 68">
            <a:extLst>
              <a:ext uri="{FF2B5EF4-FFF2-40B4-BE49-F238E27FC236}">
                <a16:creationId xmlns:a16="http://schemas.microsoft.com/office/drawing/2014/main" id="{4ADCBB47-C1C1-43CF-BE9F-1C07ED3CCDD1}"/>
              </a:ext>
            </a:extLst>
          </p:cNvPr>
          <p:cNvSpPr/>
          <p:nvPr/>
        </p:nvSpPr>
        <p:spPr>
          <a:xfrm>
            <a:off x="8763091" y="2909458"/>
            <a:ext cx="1861095" cy="721177"/>
          </a:xfrm>
          <a:prstGeom prst="wedgeRectCallout">
            <a:avLst>
              <a:gd name="adj1" fmla="val 84179"/>
              <a:gd name="adj2" fmla="val 793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浏览保存拍摄的照片</a:t>
            </a: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B7746B84-D9C9-4651-AC24-2C064827CB77}"/>
              </a:ext>
            </a:extLst>
          </p:cNvPr>
          <p:cNvSpPr/>
          <p:nvPr/>
        </p:nvSpPr>
        <p:spPr>
          <a:xfrm>
            <a:off x="8763091" y="8678351"/>
            <a:ext cx="1105070" cy="1155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</a:rPr>
              <a:t>11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84082A33-F1FF-400F-A629-18AB02918A22}"/>
              </a:ext>
            </a:extLst>
          </p:cNvPr>
          <p:cNvSpPr/>
          <p:nvPr/>
        </p:nvSpPr>
        <p:spPr>
          <a:xfrm>
            <a:off x="9271058" y="3573830"/>
            <a:ext cx="1105070" cy="1155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</a:rPr>
              <a:t>11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04" name="矩形标注 68">
            <a:extLst>
              <a:ext uri="{FF2B5EF4-FFF2-40B4-BE49-F238E27FC236}">
                <a16:creationId xmlns:a16="http://schemas.microsoft.com/office/drawing/2014/main" id="{1D741CB1-8B86-4E74-824E-94CBF51E1A0A}"/>
              </a:ext>
            </a:extLst>
          </p:cNvPr>
          <p:cNvSpPr/>
          <p:nvPr/>
        </p:nvSpPr>
        <p:spPr>
          <a:xfrm>
            <a:off x="816499" y="3484448"/>
            <a:ext cx="1531931" cy="1686603"/>
          </a:xfrm>
          <a:prstGeom prst="wedgeRectCallout">
            <a:avLst>
              <a:gd name="adj1" fmla="val 133087"/>
              <a:gd name="adj2" fmla="val 1090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本显微镜无目镜，通过</a:t>
            </a:r>
            <a:r>
              <a:rPr lang="en-US" altLang="zh-CN" sz="2000" dirty="0"/>
              <a:t>pad </a:t>
            </a:r>
            <a:r>
              <a:rPr lang="zh-CN" altLang="en-US" sz="2000" dirty="0"/>
              <a:t>显示观察的样片</a:t>
            </a: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054706B0-7215-4B6D-8467-85870D3188B9}"/>
              </a:ext>
            </a:extLst>
          </p:cNvPr>
          <p:cNvSpPr txBox="1"/>
          <p:nvPr/>
        </p:nvSpPr>
        <p:spPr>
          <a:xfrm>
            <a:off x="10382426" y="28033576"/>
            <a:ext cx="10621759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12.</a:t>
            </a:r>
            <a:r>
              <a:rPr lang="zh-CN" altLang="en-US" dirty="0"/>
              <a:t>系统自带说明请浏览</a:t>
            </a:r>
            <a:r>
              <a:rPr lang="en-US" altLang="zh-CN" dirty="0"/>
              <a:t>PAD</a:t>
            </a:r>
            <a:r>
              <a:rPr lang="zh-CN" altLang="en-US" dirty="0"/>
              <a:t>里的</a:t>
            </a:r>
            <a:r>
              <a:rPr lang="en-US" altLang="zh-CN" dirty="0"/>
              <a:t>BOOKS</a:t>
            </a:r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1FB57146-CC07-4948-A3D1-E9F802DE81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777" y="17036617"/>
            <a:ext cx="1910146" cy="2305652"/>
          </a:xfrm>
          <a:prstGeom prst="rect">
            <a:avLst/>
          </a:prstGeom>
        </p:spPr>
      </p:pic>
      <p:sp>
        <p:nvSpPr>
          <p:cNvPr id="106" name="椭圆 105">
            <a:extLst>
              <a:ext uri="{FF2B5EF4-FFF2-40B4-BE49-F238E27FC236}">
                <a16:creationId xmlns:a16="http://schemas.microsoft.com/office/drawing/2014/main" id="{89A3A88F-061A-4294-860C-5CB7684049DA}"/>
              </a:ext>
            </a:extLst>
          </p:cNvPr>
          <p:cNvSpPr/>
          <p:nvPr/>
        </p:nvSpPr>
        <p:spPr>
          <a:xfrm>
            <a:off x="4987362" y="19398621"/>
            <a:ext cx="1105070" cy="1155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</a:rPr>
              <a:t>12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FDF0B333-4007-4C02-9686-DEDE54B24178}"/>
              </a:ext>
            </a:extLst>
          </p:cNvPr>
          <p:cNvSpPr/>
          <p:nvPr/>
        </p:nvSpPr>
        <p:spPr>
          <a:xfrm>
            <a:off x="14526522" y="13866839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5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8" name="矩形标注 68">
            <a:extLst>
              <a:ext uri="{FF2B5EF4-FFF2-40B4-BE49-F238E27FC236}">
                <a16:creationId xmlns:a16="http://schemas.microsoft.com/office/drawing/2014/main" id="{3FC427E7-D17A-416E-91E8-0EC5CDBFFB51}"/>
              </a:ext>
            </a:extLst>
          </p:cNvPr>
          <p:cNvSpPr/>
          <p:nvPr/>
        </p:nvSpPr>
        <p:spPr>
          <a:xfrm>
            <a:off x="11668392" y="2539005"/>
            <a:ext cx="2225441" cy="721177"/>
          </a:xfrm>
          <a:prstGeom prst="wedgeRectCallout">
            <a:avLst>
              <a:gd name="adj1" fmla="val 55046"/>
              <a:gd name="adj2" fmla="val 117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相册和文件命名</a:t>
            </a: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7E6D4543-1F6C-4E3D-9161-06471CCF699A}"/>
              </a:ext>
            </a:extLst>
          </p:cNvPr>
          <p:cNvSpPr/>
          <p:nvPr/>
        </p:nvSpPr>
        <p:spPr>
          <a:xfrm>
            <a:off x="19808512" y="16081120"/>
            <a:ext cx="950247" cy="9245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7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4730E01A-B673-4BFA-86C2-7929A326F215}"/>
              </a:ext>
            </a:extLst>
          </p:cNvPr>
          <p:cNvCxnSpPr>
            <a:cxnSpLocks/>
          </p:cNvCxnSpPr>
          <p:nvPr/>
        </p:nvCxnSpPr>
        <p:spPr>
          <a:xfrm flipV="1">
            <a:off x="18956568" y="16667806"/>
            <a:ext cx="874702" cy="597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矩形标注 68">
            <a:extLst>
              <a:ext uri="{FF2B5EF4-FFF2-40B4-BE49-F238E27FC236}">
                <a16:creationId xmlns:a16="http://schemas.microsoft.com/office/drawing/2014/main" id="{6E42995C-2588-401C-A891-B177B13E0BAA}"/>
              </a:ext>
            </a:extLst>
          </p:cNvPr>
          <p:cNvSpPr/>
          <p:nvPr/>
        </p:nvSpPr>
        <p:spPr>
          <a:xfrm>
            <a:off x="18956569" y="18265961"/>
            <a:ext cx="1802190" cy="1132660"/>
          </a:xfrm>
          <a:prstGeom prst="wedgeRectCallout">
            <a:avLst>
              <a:gd name="adj1" fmla="val -66214"/>
              <a:gd name="adj2" fmla="val -1658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荧光模式拍摄按钮在此处！！</a:t>
            </a: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27D2488B-D3F7-428F-8A6E-2556932E6870}"/>
              </a:ext>
            </a:extLst>
          </p:cNvPr>
          <p:cNvSpPr txBox="1"/>
          <p:nvPr/>
        </p:nvSpPr>
        <p:spPr>
          <a:xfrm>
            <a:off x="9835727" y="29066363"/>
            <a:ext cx="110319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注意：系统完美支持</a:t>
            </a:r>
            <a:r>
              <a:rPr lang="en-US" altLang="zh-CN" sz="3200" b="1" dirty="0" err="1"/>
              <a:t>ios</a:t>
            </a:r>
            <a:r>
              <a:rPr lang="zh-CN" altLang="en-US" sz="3200" b="1" dirty="0"/>
              <a:t>、</a:t>
            </a:r>
            <a:r>
              <a:rPr lang="en-US" altLang="zh-CN" sz="3200" b="1" dirty="0"/>
              <a:t>MAC OS</a:t>
            </a:r>
            <a:r>
              <a:rPr lang="zh-CN" altLang="en-US" sz="3200" b="1" dirty="0"/>
              <a:t>的“隔空传输”。</a:t>
            </a:r>
            <a:r>
              <a:rPr lang="en-US" altLang="zh-CN" sz="3200" b="1" dirty="0"/>
              <a:t>Windows</a:t>
            </a:r>
            <a:r>
              <a:rPr lang="zh-CN" altLang="en-US" sz="3200" b="1" dirty="0"/>
              <a:t>系统用户可用</a:t>
            </a:r>
            <a:r>
              <a:rPr lang="en-US" altLang="zh-CN" sz="3200" b="1" dirty="0"/>
              <a:t>U</a:t>
            </a:r>
            <a:r>
              <a:rPr lang="zh-CN" altLang="en-US" sz="3200" b="1" dirty="0"/>
              <a:t>盘拷贝。若需网络传输请联系管理员。</a:t>
            </a:r>
          </a:p>
        </p:txBody>
      </p:sp>
    </p:spTree>
    <p:extLst>
      <p:ext uri="{BB962C8B-B14F-4D97-AF65-F5344CB8AC3E}">
        <p14:creationId xmlns:p14="http://schemas.microsoft.com/office/powerpoint/2010/main" val="1766610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340</Words>
  <Application>Microsoft Office PowerPoint</Application>
  <PresentationFormat>自定义</PresentationFormat>
  <Paragraphs>58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FAN</dc:creator>
  <cp:lastModifiedBy>FAN</cp:lastModifiedBy>
  <cp:revision>26</cp:revision>
  <dcterms:created xsi:type="dcterms:W3CDTF">2019-03-19T08:07:52Z</dcterms:created>
  <dcterms:modified xsi:type="dcterms:W3CDTF">2019-09-30T03:41:21Z</dcterms:modified>
</cp:coreProperties>
</file>